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966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4CACB-950B-41D9-8F79-DE70F8B45564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C89D-7A55-4D85-B64B-AF8821C0AD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1211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4CACB-950B-41D9-8F79-DE70F8B45564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C89D-7A55-4D85-B64B-AF8821C0AD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150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4CACB-950B-41D9-8F79-DE70F8B45564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C89D-7A55-4D85-B64B-AF8821C0AD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271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4CACB-950B-41D9-8F79-DE70F8B45564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C89D-7A55-4D85-B64B-AF8821C0AD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155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4CACB-950B-41D9-8F79-DE70F8B45564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C89D-7A55-4D85-B64B-AF8821C0AD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9250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4CACB-950B-41D9-8F79-DE70F8B45564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C89D-7A55-4D85-B64B-AF8821C0AD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332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4CACB-950B-41D9-8F79-DE70F8B45564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C89D-7A55-4D85-B64B-AF8821C0AD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1888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4CACB-950B-41D9-8F79-DE70F8B45564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C89D-7A55-4D85-B64B-AF8821C0AD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67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4CACB-950B-41D9-8F79-DE70F8B45564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C89D-7A55-4D85-B64B-AF8821C0AD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88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4CACB-950B-41D9-8F79-DE70F8B45564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C89D-7A55-4D85-B64B-AF8821C0AD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373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4CACB-950B-41D9-8F79-DE70F8B45564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C89D-7A55-4D85-B64B-AF8821C0AD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81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4CACB-950B-41D9-8F79-DE70F8B45564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2C89D-7A55-4D85-B64B-AF8821C0AD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336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44DB224-6941-489B-B642-0F103E826C9A}"/>
              </a:ext>
            </a:extLst>
          </p:cNvPr>
          <p:cNvSpPr/>
          <p:nvPr/>
        </p:nvSpPr>
        <p:spPr>
          <a:xfrm>
            <a:off x="264695" y="497305"/>
            <a:ext cx="8622631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4D74A0B-39C2-4EEC-B691-CBCA10E07182}"/>
              </a:ext>
            </a:extLst>
          </p:cNvPr>
          <p:cNvSpPr txBox="1"/>
          <p:nvPr/>
        </p:nvSpPr>
        <p:spPr>
          <a:xfrm>
            <a:off x="368968" y="164467"/>
            <a:ext cx="763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Product Sans" panose="020B0503030502040203" pitchFamily="34" charset="0"/>
                <a:ea typeface="Roboto" pitchFamily="2" charset="0"/>
              </a:rPr>
              <a:t>Google</a:t>
            </a:r>
            <a:r>
              <a:rPr kumimoji="1" lang="ja-JP" altLang="en-US" dirty="0">
                <a:latin typeface="Product Sans" panose="020B0503030502040203" pitchFamily="34" charset="0"/>
                <a:ea typeface="Roboto" pitchFamily="2" charset="0"/>
              </a:rPr>
              <a:t> </a:t>
            </a:r>
            <a:r>
              <a:rPr kumimoji="1" lang="en-US" altLang="ja-JP" dirty="0">
                <a:latin typeface="Product Sans" panose="020B0503030502040203" pitchFamily="34" charset="0"/>
                <a:ea typeface="Roboto" pitchFamily="2" charset="0"/>
              </a:rPr>
              <a:t>Play</a:t>
            </a:r>
            <a:r>
              <a:rPr kumimoji="1" lang="ja-JP" altLang="en-US" dirty="0">
                <a:latin typeface="Product Sans" panose="020B0503030502040203" pitchFamily="34" charset="0"/>
                <a:ea typeface="Roboto" pitchFamily="2" charset="0"/>
              </a:rPr>
              <a:t> </a:t>
            </a:r>
            <a:r>
              <a:rPr kumimoji="1" lang="ja-JP" altLang="en-US" dirty="0">
                <a:latin typeface="Noto Sans JP Regular" panose="020B0500000000000000" pitchFamily="34" charset="-128"/>
                <a:ea typeface="Noto Sans JP Regular" panose="020B0500000000000000" pitchFamily="34" charset="-128"/>
              </a:rPr>
              <a:t>ギフトコード　</a:t>
            </a:r>
            <a:r>
              <a:rPr kumimoji="1" lang="ja-JP" altLang="en-US" dirty="0"/>
              <a:t>商標ガイドライン</a:t>
            </a:r>
            <a:endParaRPr kumimoji="1" lang="en-US" altLang="ja-JP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B19399F-2323-4912-9853-F71F90F6CBF9}"/>
              </a:ext>
            </a:extLst>
          </p:cNvPr>
          <p:cNvSpPr/>
          <p:nvPr/>
        </p:nvSpPr>
        <p:spPr>
          <a:xfrm>
            <a:off x="252366" y="626705"/>
            <a:ext cx="8622631" cy="2975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/>
              <a:t>① テキスト表記について（商品名）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3693BD1-2CF1-4B30-9A54-1131BF9B7AF5}"/>
              </a:ext>
            </a:extLst>
          </p:cNvPr>
          <p:cNvSpPr/>
          <p:nvPr/>
        </p:nvSpPr>
        <p:spPr>
          <a:xfrm>
            <a:off x="252366" y="2152187"/>
            <a:ext cx="8622631" cy="328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/>
              <a:t>②掲載文言　</a:t>
            </a:r>
            <a:endParaRPr kumimoji="1" lang="en-US" altLang="ja-JP" sz="1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1260766-81BF-4B0E-B3F8-FC6F13F0C7EF}"/>
              </a:ext>
            </a:extLst>
          </p:cNvPr>
          <p:cNvSpPr/>
          <p:nvPr/>
        </p:nvSpPr>
        <p:spPr>
          <a:xfrm>
            <a:off x="252369" y="3527068"/>
            <a:ext cx="8622631" cy="3071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/>
              <a:t>③ロゴについて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A310EE7-B7BE-4567-9384-4CDD7E480849}"/>
              </a:ext>
            </a:extLst>
          </p:cNvPr>
          <p:cNvSpPr/>
          <p:nvPr/>
        </p:nvSpPr>
        <p:spPr>
          <a:xfrm>
            <a:off x="252368" y="3834229"/>
            <a:ext cx="8622631" cy="291589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96EFE57-3076-47F7-A733-CD3D84A3FA61}"/>
              </a:ext>
            </a:extLst>
          </p:cNvPr>
          <p:cNvSpPr/>
          <p:nvPr/>
        </p:nvSpPr>
        <p:spPr>
          <a:xfrm>
            <a:off x="252370" y="2481098"/>
            <a:ext cx="8622631" cy="9954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B99BD2F-D425-4EE0-9B00-9671B7DB0766}"/>
              </a:ext>
            </a:extLst>
          </p:cNvPr>
          <p:cNvSpPr/>
          <p:nvPr/>
        </p:nvSpPr>
        <p:spPr>
          <a:xfrm>
            <a:off x="252367" y="934268"/>
            <a:ext cx="8622631" cy="11726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dirty="0">
              <a:solidFill>
                <a:schemeClr val="tx1"/>
              </a:solidFill>
              <a:latin typeface="Roboto" pitchFamily="2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8021FBD-10B8-40A7-97E6-C255E43DD644}"/>
              </a:ext>
            </a:extLst>
          </p:cNvPr>
          <p:cNvSpPr txBox="1"/>
          <p:nvPr/>
        </p:nvSpPr>
        <p:spPr>
          <a:xfrm>
            <a:off x="314824" y="1248682"/>
            <a:ext cx="3814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Product Sans" panose="020B0503030502040203" pitchFamily="34" charset="0"/>
                <a:ea typeface="Roboto" pitchFamily="2" charset="0"/>
              </a:rPr>
              <a:t>Google</a:t>
            </a:r>
            <a:r>
              <a:rPr kumimoji="1" lang="ja-JP" altLang="en-US" dirty="0">
                <a:latin typeface="Product Sans" panose="020B0503030502040203" pitchFamily="34" charset="0"/>
                <a:ea typeface="Roboto" pitchFamily="2" charset="0"/>
              </a:rPr>
              <a:t> </a:t>
            </a:r>
            <a:r>
              <a:rPr kumimoji="1" lang="en-US" altLang="ja-JP" dirty="0">
                <a:latin typeface="Product Sans" panose="020B0503030502040203" pitchFamily="34" charset="0"/>
                <a:ea typeface="Roboto" pitchFamily="2" charset="0"/>
              </a:rPr>
              <a:t>Play</a:t>
            </a:r>
            <a:r>
              <a:rPr kumimoji="1" lang="ja-JP" altLang="en-US" dirty="0">
                <a:latin typeface="Product Sans" panose="020B0503030502040203" pitchFamily="34" charset="0"/>
                <a:ea typeface="Roboto" pitchFamily="2" charset="0"/>
              </a:rPr>
              <a:t> </a:t>
            </a:r>
            <a:r>
              <a:rPr kumimoji="1" lang="ja-JP" altLang="en-US" dirty="0">
                <a:latin typeface="Noto Sans JP Regular" panose="020B0500000000000000" pitchFamily="34" charset="-128"/>
                <a:ea typeface="Noto Sans JP Regular" panose="020B0500000000000000" pitchFamily="34" charset="-128"/>
              </a:rPr>
              <a:t>ギフトコード</a:t>
            </a:r>
            <a:endParaRPr kumimoji="1" lang="en-US" altLang="ja-JP" dirty="0">
              <a:latin typeface="Noto Sans JP Regular" panose="020B0500000000000000" pitchFamily="34" charset="-128"/>
              <a:ea typeface="Noto Sans JP Regular" panose="020B0500000000000000" pitchFamily="34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8C0110A-7674-49A1-AE5D-972950F98123}"/>
              </a:ext>
            </a:extLst>
          </p:cNvPr>
          <p:cNvSpPr txBox="1"/>
          <p:nvPr/>
        </p:nvSpPr>
        <p:spPr>
          <a:xfrm>
            <a:off x="3366656" y="974819"/>
            <a:ext cx="56443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※</a:t>
            </a:r>
            <a:r>
              <a:rPr kumimoji="1" lang="en-US" altLang="ja-JP" sz="1400" dirty="0">
                <a:latin typeface="Roboto" pitchFamily="2" charset="0"/>
                <a:ea typeface="Roboto" pitchFamily="2" charset="0"/>
              </a:rPr>
              <a:t>Google</a:t>
            </a:r>
            <a:r>
              <a:rPr kumimoji="1" lang="ja-JP" altLang="en-US" sz="1400" dirty="0">
                <a:latin typeface="Roboto" pitchFamily="2" charset="0"/>
              </a:rPr>
              <a:t>▲</a:t>
            </a:r>
            <a:r>
              <a:rPr kumimoji="1" lang="en-US" altLang="ja-JP" sz="1400" dirty="0">
                <a:latin typeface="Roboto" pitchFamily="2" charset="0"/>
                <a:ea typeface="Roboto" pitchFamily="2" charset="0"/>
              </a:rPr>
              <a:t>Play</a:t>
            </a:r>
            <a:r>
              <a:rPr kumimoji="1" lang="ja-JP" altLang="en-US" sz="1400" dirty="0">
                <a:latin typeface="Roboto" pitchFamily="2" charset="0"/>
              </a:rPr>
              <a:t>▲ギフトコード　　</a:t>
            </a:r>
            <a:r>
              <a:rPr kumimoji="1" lang="ja-JP" altLang="en-US" sz="1400" dirty="0"/>
              <a:t>▲＝半角スペース</a:t>
            </a:r>
            <a:endParaRPr kumimoji="1" lang="en-US" altLang="ja-JP" sz="1400" dirty="0"/>
          </a:p>
          <a:p>
            <a:r>
              <a:rPr kumimoji="1" lang="en-US" altLang="ja-JP" sz="1400" dirty="0"/>
              <a:t>※</a:t>
            </a:r>
            <a:r>
              <a:rPr kumimoji="1" lang="ja-JP" altLang="en-US" sz="1400" dirty="0"/>
              <a:t>フォントは英文字部分は</a:t>
            </a:r>
            <a:r>
              <a:rPr kumimoji="1" lang="ja-JP" altLang="en-US" sz="1400" dirty="0" smtClean="0"/>
              <a:t>「</a:t>
            </a:r>
            <a:r>
              <a:rPr lang="en-US" altLang="ja-JP" sz="1400" dirty="0" smtClean="0"/>
              <a:t>Google Sans</a:t>
            </a:r>
            <a:r>
              <a:rPr kumimoji="1" lang="ja-JP" altLang="en-US" sz="1400" dirty="0" smtClean="0"/>
              <a:t>」</a:t>
            </a:r>
            <a:r>
              <a:rPr kumimoji="1" lang="ja-JP" altLang="en-US" sz="1400" dirty="0"/>
              <a:t>フォント使用し、日本語部分は「</a:t>
            </a:r>
            <a:r>
              <a:rPr kumimoji="1" lang="en-US" altLang="ja-JP" sz="1400" dirty="0"/>
              <a:t>note-sans</a:t>
            </a:r>
            <a:r>
              <a:rPr kumimoji="1" lang="ja-JP" altLang="en-US" sz="1400" dirty="0"/>
              <a:t>」を利用する</a:t>
            </a:r>
            <a:endParaRPr kumimoji="1" lang="en-US" altLang="ja-JP" sz="1400" dirty="0"/>
          </a:p>
          <a:p>
            <a:r>
              <a:rPr kumimoji="1" lang="en-US" altLang="ja-JP" sz="1400" dirty="0"/>
              <a:t>※</a:t>
            </a:r>
            <a:r>
              <a:rPr kumimoji="1" lang="ja-JP" altLang="en-US" sz="1400" dirty="0"/>
              <a:t>英字の前後に日本語が続く場合は、半角スペースを挿入してください。</a:t>
            </a:r>
            <a:endParaRPr kumimoji="1" lang="en-US" altLang="ja-JP" sz="14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D4A1A9B-3D26-4807-807B-DB8D2ED39B15}"/>
              </a:ext>
            </a:extLst>
          </p:cNvPr>
          <p:cNvSpPr txBox="1"/>
          <p:nvPr/>
        </p:nvSpPr>
        <p:spPr>
          <a:xfrm>
            <a:off x="268999" y="2788404"/>
            <a:ext cx="44115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Roboto" pitchFamily="2" charset="0"/>
                <a:ea typeface="Roboto" pitchFamily="2" charset="0"/>
              </a:rPr>
              <a:t>※</a:t>
            </a:r>
            <a:r>
              <a:rPr lang="ja-JP" altLang="en-US" sz="1100" dirty="0" smtClean="0">
                <a:latin typeface="Roboto" pitchFamily="2" charset="0"/>
                <a:ea typeface="Roboto" pitchFamily="2" charset="0"/>
              </a:rPr>
              <a:t> </a:t>
            </a:r>
            <a:r>
              <a:rPr lang="en-US" altLang="ja-JP" sz="1600" dirty="0" smtClean="0">
                <a:latin typeface="Product Sans" panose="020B0503030502040203" pitchFamily="34" charset="0"/>
                <a:ea typeface="Roboto" pitchFamily="2" charset="0"/>
              </a:rPr>
              <a:t>Google </a:t>
            </a:r>
            <a:r>
              <a:rPr lang="en-US" altLang="ja-JP" sz="1600" dirty="0">
                <a:latin typeface="Product Sans" panose="020B0503030502040203" pitchFamily="34" charset="0"/>
                <a:ea typeface="Roboto" pitchFamily="2" charset="0"/>
              </a:rPr>
              <a:t>Play</a:t>
            </a:r>
            <a:r>
              <a:rPr lang="en-US" altLang="ja-JP" sz="1600" dirty="0">
                <a:latin typeface="Noto Sans JP Bold" panose="020B0800000000000000" pitchFamily="34" charset="-128"/>
                <a:ea typeface="Noto Sans JP Bold" panose="020B0800000000000000" pitchFamily="34" charset="-128"/>
              </a:rPr>
              <a:t> </a:t>
            </a:r>
            <a:r>
              <a:rPr lang="ja-JP" altLang="en-US" sz="1600" dirty="0">
                <a:latin typeface="Noto Sans JP Regular" panose="020B0500000000000000" pitchFamily="34" charset="-128"/>
                <a:ea typeface="Noto Sans JP Regular" panose="020B0500000000000000" pitchFamily="34" charset="-128"/>
              </a:rPr>
              <a:t>は</a:t>
            </a:r>
            <a:r>
              <a:rPr lang="ja-JP" altLang="en-US" sz="1600" dirty="0">
                <a:latin typeface="Roboto" pitchFamily="2" charset="0"/>
              </a:rPr>
              <a:t> </a:t>
            </a:r>
            <a:r>
              <a:rPr lang="en-US" altLang="ja-JP" sz="1600" dirty="0">
                <a:latin typeface="Product Sans" panose="020B0503030502040203" pitchFamily="34" charset="0"/>
                <a:ea typeface="Roboto" pitchFamily="2" charset="0"/>
              </a:rPr>
              <a:t>Google LLC </a:t>
            </a:r>
            <a:r>
              <a:rPr lang="ja-JP" altLang="en-US" sz="1600" dirty="0">
                <a:latin typeface="Noto Sans JP Regular" panose="020B0500000000000000" pitchFamily="34" charset="-128"/>
                <a:ea typeface="Noto Sans JP Regular" panose="020B0500000000000000" pitchFamily="34" charset="-128"/>
              </a:rPr>
              <a:t>の商標です。</a:t>
            </a:r>
            <a:endParaRPr kumimoji="1" lang="en-US" altLang="ja-JP" sz="1600" dirty="0">
              <a:latin typeface="Noto Sans JP Regular" panose="020B0500000000000000" pitchFamily="34" charset="-128"/>
              <a:ea typeface="Noto Sans JP Regular" panose="020B0500000000000000" pitchFamily="34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0B777BD-9BC1-4B3A-9F2D-7FA71A19EB79}"/>
              </a:ext>
            </a:extLst>
          </p:cNvPr>
          <p:cNvSpPr txBox="1"/>
          <p:nvPr/>
        </p:nvSpPr>
        <p:spPr>
          <a:xfrm>
            <a:off x="4045710" y="2526389"/>
            <a:ext cx="47627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※</a:t>
            </a:r>
            <a:r>
              <a:rPr kumimoji="1" lang="ja-JP" altLang="en-US" sz="1400" dirty="0"/>
              <a:t>フォントは英文字部分は</a:t>
            </a:r>
            <a:r>
              <a:rPr kumimoji="1" lang="ja-JP" altLang="en-US" sz="1400" dirty="0" smtClean="0"/>
              <a:t>「</a:t>
            </a:r>
            <a:r>
              <a:rPr lang="en-US" altLang="ja-JP" sz="1400" dirty="0"/>
              <a:t> Google Sans </a:t>
            </a:r>
            <a:r>
              <a:rPr kumimoji="1" lang="ja-JP" altLang="en-US" sz="1400" dirty="0" smtClean="0"/>
              <a:t>」</a:t>
            </a:r>
            <a:r>
              <a:rPr kumimoji="1" lang="ja-JP" altLang="en-US" sz="1400" dirty="0"/>
              <a:t>フォント使用し、日本語部分は「</a:t>
            </a:r>
            <a:r>
              <a:rPr kumimoji="1" lang="en-US" altLang="ja-JP" sz="1400" dirty="0"/>
              <a:t>note-sans</a:t>
            </a:r>
            <a:r>
              <a:rPr kumimoji="1" lang="ja-JP" altLang="en-US" sz="1400" dirty="0"/>
              <a:t>」を利用する。</a:t>
            </a:r>
            <a:endParaRPr kumimoji="1" lang="en-US" altLang="ja-JP" sz="1400" dirty="0"/>
          </a:p>
          <a:p>
            <a:r>
              <a:rPr kumimoji="1" lang="en-US" altLang="ja-JP" sz="1400" dirty="0"/>
              <a:t>※</a:t>
            </a:r>
            <a:r>
              <a:rPr kumimoji="1" lang="ja-JP" altLang="en-US" sz="1400" dirty="0"/>
              <a:t>ロゴ・テキストいづれかでも利用した場合に利用したページに記載が必要となります</a:t>
            </a:r>
            <a:endParaRPr kumimoji="1" lang="en-US" altLang="ja-JP" sz="14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767A936-F3B7-4962-98E3-9CCA9503D1DB}"/>
              </a:ext>
            </a:extLst>
          </p:cNvPr>
          <p:cNvSpPr txBox="1"/>
          <p:nvPr/>
        </p:nvSpPr>
        <p:spPr>
          <a:xfrm>
            <a:off x="2476072" y="3907547"/>
            <a:ext cx="626876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※</a:t>
            </a:r>
            <a:r>
              <a:rPr kumimoji="1" lang="ja-JP" altLang="en-US" sz="1400" dirty="0"/>
              <a:t>アイソレーション（ロゴ余白）は、ロゴより「</a:t>
            </a:r>
            <a:r>
              <a:rPr kumimoji="1" lang="en-US" altLang="ja-JP" sz="1400" dirty="0"/>
              <a:t>G</a:t>
            </a:r>
            <a:r>
              <a:rPr kumimoji="1" lang="ja-JP" altLang="en-US" sz="1400" dirty="0"/>
              <a:t>」の幅を基準にして確保してください。</a:t>
            </a:r>
            <a:endParaRPr kumimoji="1" lang="en-US" altLang="ja-JP" sz="1400" dirty="0"/>
          </a:p>
          <a:p>
            <a:endParaRPr kumimoji="1" lang="en-US" altLang="ja-JP" sz="1400" dirty="0"/>
          </a:p>
          <a:p>
            <a:endParaRPr kumimoji="1" lang="en-US" altLang="ja-JP" sz="1400" dirty="0"/>
          </a:p>
          <a:p>
            <a:endParaRPr kumimoji="1" lang="en-US" altLang="ja-JP" sz="1400" dirty="0"/>
          </a:p>
          <a:p>
            <a:endParaRPr kumimoji="1" lang="en-US" altLang="ja-JP" sz="1400" dirty="0"/>
          </a:p>
          <a:p>
            <a:endParaRPr kumimoji="1" lang="en-US" altLang="ja-JP" sz="1400" dirty="0"/>
          </a:p>
          <a:p>
            <a:endParaRPr kumimoji="1" lang="en-US" altLang="ja-JP" sz="1400" dirty="0"/>
          </a:p>
          <a:p>
            <a:endParaRPr kumimoji="1" lang="en-US" altLang="ja-JP" sz="1400" dirty="0" smtClean="0"/>
          </a:p>
          <a:p>
            <a:endParaRPr kumimoji="1" lang="en-US" altLang="ja-JP" sz="1400" dirty="0"/>
          </a:p>
          <a:p>
            <a:endParaRPr kumimoji="1" lang="en-US" altLang="ja-JP" sz="1400" dirty="0"/>
          </a:p>
          <a:p>
            <a:r>
              <a:rPr kumimoji="1" lang="en-US" altLang="ja-JP" sz="1400" dirty="0"/>
              <a:t>※</a:t>
            </a:r>
            <a:r>
              <a:rPr kumimoji="1" lang="ja-JP" altLang="en-US" sz="1400" dirty="0"/>
              <a:t>ロゴサイズは、通常高さ </a:t>
            </a:r>
            <a:r>
              <a:rPr kumimoji="1" lang="en-US" altLang="ja-JP" sz="1400" dirty="0"/>
              <a:t>130Px</a:t>
            </a:r>
            <a:r>
              <a:rPr kumimoji="1" lang="ja-JP" altLang="en-US" sz="1400" dirty="0"/>
              <a:t>以上で利用ください。</a:t>
            </a:r>
            <a:endParaRPr kumimoji="1" lang="en-US" altLang="ja-JP" sz="1400" dirty="0"/>
          </a:p>
          <a:p>
            <a:r>
              <a:rPr kumimoji="1" lang="en-US" altLang="ja-JP" sz="1400" dirty="0"/>
              <a:t>※</a:t>
            </a:r>
            <a:r>
              <a:rPr kumimoji="1" lang="ja-JP" altLang="en-US" sz="1400" dirty="0"/>
              <a:t>バナーなどスペースに限りがある場合、高さ</a:t>
            </a:r>
            <a:r>
              <a:rPr kumimoji="1" lang="en-US" altLang="ja-JP" sz="1400" dirty="0"/>
              <a:t>90Px</a:t>
            </a:r>
            <a:r>
              <a:rPr kumimoji="1" lang="ja-JP" altLang="en-US" sz="1400" dirty="0"/>
              <a:t>以上で利用ください</a:t>
            </a:r>
            <a:r>
              <a:rPr kumimoji="1" lang="ja-JP" altLang="en-US" sz="1400" dirty="0" smtClean="0"/>
              <a:t>。</a:t>
            </a:r>
            <a:endParaRPr kumimoji="1" lang="en-US" altLang="ja-JP" sz="1400" dirty="0" smtClean="0"/>
          </a:p>
          <a:p>
            <a:r>
              <a:rPr kumimoji="1" lang="en-US" altLang="ja-JP" sz="1400" u="sng" dirty="0" smtClean="0"/>
              <a:t>※</a:t>
            </a:r>
            <a:r>
              <a:rPr kumimoji="1" lang="ja-JP" altLang="en-US" sz="1400" u="sng" dirty="0" smtClean="0"/>
              <a:t>印刷の場合の最小サイズは、縦</a:t>
            </a:r>
            <a:r>
              <a:rPr kumimoji="1" lang="en-US" altLang="ja-JP" sz="1400" u="sng" dirty="0" smtClean="0"/>
              <a:t>1.5</a:t>
            </a:r>
            <a:r>
              <a:rPr kumimoji="1" lang="ja-JP" altLang="en-US" sz="1400" u="sng" dirty="0" smtClean="0"/>
              <a:t>インチ（</a:t>
            </a:r>
            <a:r>
              <a:rPr kumimoji="1" lang="en-US" altLang="ja-JP" sz="1400" u="sng" dirty="0" smtClean="0"/>
              <a:t>38.1mm</a:t>
            </a:r>
            <a:r>
              <a:rPr kumimoji="1" lang="ja-JP" altLang="en-US" sz="1400" u="sng" dirty="0" smtClean="0"/>
              <a:t>）となります。</a:t>
            </a:r>
            <a:endParaRPr kumimoji="1" lang="en-US" altLang="ja-JP" sz="1400" u="sng" dirty="0" smtClean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146" y="4480090"/>
            <a:ext cx="2653528" cy="1679331"/>
          </a:xfrm>
          <a:prstGeom prst="rect">
            <a:avLst/>
          </a:prstGeom>
        </p:spPr>
      </p:pic>
      <p:grpSp>
        <p:nvGrpSpPr>
          <p:cNvPr id="4" name="グループ化 3"/>
          <p:cNvGrpSpPr/>
          <p:nvPr/>
        </p:nvGrpSpPr>
        <p:grpSpPr>
          <a:xfrm>
            <a:off x="4744842" y="4481651"/>
            <a:ext cx="2532829" cy="1676209"/>
            <a:chOff x="4607710" y="4388511"/>
            <a:chExt cx="2532829" cy="1676209"/>
          </a:xfrm>
        </p:grpSpPr>
        <p:pic>
          <p:nvPicPr>
            <p:cNvPr id="24" name="図 23" descr="スクリーンショットの画面&#10;&#10;自動的に生成された説明">
              <a:extLst>
                <a:ext uri="{FF2B5EF4-FFF2-40B4-BE49-F238E27FC236}">
                  <a16:creationId xmlns:a16="http://schemas.microsoft.com/office/drawing/2014/main" id="{0B2E1176-0926-4A93-AD71-864B4ED10F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7" r="663"/>
            <a:stretch/>
          </p:blipFill>
          <p:spPr>
            <a:xfrm>
              <a:off x="4607710" y="4388511"/>
              <a:ext cx="2532829" cy="1676209"/>
            </a:xfrm>
            <a:prstGeom prst="rect">
              <a:avLst/>
            </a:prstGeom>
          </p:spPr>
        </p:pic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81009" y="4644571"/>
              <a:ext cx="1856110" cy="11783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4719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</TotalTime>
  <Words>209</Words>
  <Application>Microsoft Office PowerPoint</Application>
  <PresentationFormat>画面に合わせる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Noto Sans JP Bold</vt:lpstr>
      <vt:lpstr>Noto Sans JP Regular</vt:lpstr>
      <vt:lpstr>Product Sans</vt:lpstr>
      <vt:lpstr>游ゴシック</vt:lpstr>
      <vt:lpstr>游ゴシック Light</vt:lpstr>
      <vt:lpstr>Arial</vt:lpstr>
      <vt:lpstr>Calibri</vt:lpstr>
      <vt:lpstr>Calibri Light</vt:lpstr>
      <vt:lpstr>Roboto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金沢 香織</dc:creator>
  <cp:lastModifiedBy>毛利 玲菜</cp:lastModifiedBy>
  <cp:revision>15</cp:revision>
  <dcterms:created xsi:type="dcterms:W3CDTF">2020-06-03T05:28:37Z</dcterms:created>
  <dcterms:modified xsi:type="dcterms:W3CDTF">2023-02-24T01:09:59Z</dcterms:modified>
</cp:coreProperties>
</file>